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492" r:id="rId3"/>
    <p:sldId id="521" r:id="rId4"/>
    <p:sldId id="532" r:id="rId5"/>
    <p:sldId id="533" r:id="rId6"/>
    <p:sldId id="534" r:id="rId7"/>
    <p:sldId id="535" r:id="rId8"/>
    <p:sldId id="536" r:id="rId9"/>
    <p:sldId id="537" r:id="rId10"/>
    <p:sldId id="538" r:id="rId11"/>
    <p:sldId id="539" r:id="rId12"/>
    <p:sldId id="540" r:id="rId13"/>
    <p:sldId id="541" r:id="rId14"/>
    <p:sldId id="542" r:id="rId15"/>
    <p:sldId id="446" r:id="rId16"/>
    <p:sldId id="52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B8142-9CF5-4F7F-A34F-E4E77732F354}" v="638" dt="2023-07-15T15:42:34.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E6B8142-9CF5-4F7F-A34F-E4E77732F354}"/>
    <pc:docChg chg="undo custSel addSld delSld modSld">
      <pc:chgData name="Ed Godfrey" userId="61aa7c48ee0e3db0" providerId="LiveId" clId="{4E6B8142-9CF5-4F7F-A34F-E4E77732F354}" dt="2023-07-15T15:42:40.137" v="1275" actId="47"/>
      <pc:docMkLst>
        <pc:docMk/>
      </pc:docMkLst>
      <pc:sldChg chg="modSp mod">
        <pc:chgData name="Ed Godfrey" userId="61aa7c48ee0e3db0" providerId="LiveId" clId="{4E6B8142-9CF5-4F7F-A34F-E4E77732F354}" dt="2023-07-15T15:01:43.669" v="34" actId="20577"/>
        <pc:sldMkLst>
          <pc:docMk/>
          <pc:sldMk cId="1586846861" sldId="256"/>
        </pc:sldMkLst>
        <pc:spChg chg="mod">
          <ac:chgData name="Ed Godfrey" userId="61aa7c48ee0e3db0" providerId="LiveId" clId="{4E6B8142-9CF5-4F7F-A34F-E4E77732F354}" dt="2023-07-15T15:01:39.629" v="32" actId="20577"/>
          <ac:spMkLst>
            <pc:docMk/>
            <pc:sldMk cId="1586846861" sldId="256"/>
            <ac:spMk id="3" creationId="{1206BF46-F60A-B583-BE9A-98813DA83DD6}"/>
          </ac:spMkLst>
        </pc:spChg>
        <pc:spChg chg="mod">
          <ac:chgData name="Ed Godfrey" userId="61aa7c48ee0e3db0" providerId="LiveId" clId="{4E6B8142-9CF5-4F7F-A34F-E4E77732F354}" dt="2023-07-15T15:01:43.669" v="34" actId="20577"/>
          <ac:spMkLst>
            <pc:docMk/>
            <pc:sldMk cId="1586846861" sldId="256"/>
            <ac:spMk id="4" creationId="{E81091B1-FFCB-0593-6511-1E1CB61C648D}"/>
          </ac:spMkLst>
        </pc:spChg>
      </pc:sldChg>
      <pc:sldChg chg="del">
        <pc:chgData name="Ed Godfrey" userId="61aa7c48ee0e3db0" providerId="LiveId" clId="{4E6B8142-9CF5-4F7F-A34F-E4E77732F354}" dt="2023-07-15T15:05:55.431" v="51" actId="47"/>
        <pc:sldMkLst>
          <pc:docMk/>
          <pc:sldMk cId="3806991094" sldId="421"/>
        </pc:sldMkLst>
      </pc:sldChg>
      <pc:sldChg chg="addSp modSp mod modAnim">
        <pc:chgData name="Ed Godfrey" userId="61aa7c48ee0e3db0" providerId="LiveId" clId="{4E6B8142-9CF5-4F7F-A34F-E4E77732F354}" dt="2023-07-15T15:19:01.648" v="412"/>
        <pc:sldMkLst>
          <pc:docMk/>
          <pc:sldMk cId="478634917" sldId="446"/>
        </pc:sldMkLst>
        <pc:spChg chg="add mod">
          <ac:chgData name="Ed Godfrey" userId="61aa7c48ee0e3db0" providerId="LiveId" clId="{4E6B8142-9CF5-4F7F-A34F-E4E77732F354}" dt="2023-07-15T15:18:24.630" v="411" actId="113"/>
          <ac:spMkLst>
            <pc:docMk/>
            <pc:sldMk cId="478634917" sldId="446"/>
            <ac:spMk id="2" creationId="{23351363-F7E1-9504-3B42-ABF06396E1E1}"/>
          </ac:spMkLst>
        </pc:spChg>
        <pc:spChg chg="mod">
          <ac:chgData name="Ed Godfrey" userId="61aa7c48ee0e3db0" providerId="LiveId" clId="{4E6B8142-9CF5-4F7F-A34F-E4E77732F354}" dt="2023-07-15T15:16:15.057" v="320" actId="20577"/>
          <ac:spMkLst>
            <pc:docMk/>
            <pc:sldMk cId="478634917" sldId="446"/>
            <ac:spMk id="3" creationId="{9E3293C3-2021-04F5-B3B2-149081BCD341}"/>
          </ac:spMkLst>
        </pc:spChg>
        <pc:spChg chg="mod">
          <ac:chgData name="Ed Godfrey" userId="61aa7c48ee0e3db0" providerId="LiveId" clId="{4E6B8142-9CF5-4F7F-A34F-E4E77732F354}" dt="2023-07-15T15:17:04.646" v="358" actId="113"/>
          <ac:spMkLst>
            <pc:docMk/>
            <pc:sldMk cId="478634917" sldId="446"/>
            <ac:spMk id="4" creationId="{87CA3EB8-CC6A-988C-CB83-322861B81FA7}"/>
          </ac:spMkLst>
        </pc:spChg>
        <pc:spChg chg="mod">
          <ac:chgData name="Ed Godfrey" userId="61aa7c48ee0e3db0" providerId="LiveId" clId="{4E6B8142-9CF5-4F7F-A34F-E4E77732F354}" dt="2023-07-15T15:16:31.578" v="343" actId="20577"/>
          <ac:spMkLst>
            <pc:docMk/>
            <pc:sldMk cId="478634917" sldId="446"/>
            <ac:spMk id="6" creationId="{27341E30-1523-0531-D0E1-7D6824619EE0}"/>
          </ac:spMkLst>
        </pc:spChg>
      </pc:sldChg>
      <pc:sldChg chg="modSp mod">
        <pc:chgData name="Ed Godfrey" userId="61aa7c48ee0e3db0" providerId="LiveId" clId="{4E6B8142-9CF5-4F7F-A34F-E4E77732F354}" dt="2023-07-15T15:03:32.942" v="50" actId="20577"/>
        <pc:sldMkLst>
          <pc:docMk/>
          <pc:sldMk cId="2480515971" sldId="492"/>
        </pc:sldMkLst>
        <pc:spChg chg="mod">
          <ac:chgData name="Ed Godfrey" userId="61aa7c48ee0e3db0" providerId="LiveId" clId="{4E6B8142-9CF5-4F7F-A34F-E4E77732F354}" dt="2023-07-15T15:03:24.814" v="38" actId="113"/>
          <ac:spMkLst>
            <pc:docMk/>
            <pc:sldMk cId="2480515971" sldId="492"/>
            <ac:spMk id="3" creationId="{9E3293C3-2021-04F5-B3B2-149081BCD341}"/>
          </ac:spMkLst>
        </pc:spChg>
        <pc:spChg chg="mod">
          <ac:chgData name="Ed Godfrey" userId="61aa7c48ee0e3db0" providerId="LiveId" clId="{4E6B8142-9CF5-4F7F-A34F-E4E77732F354}" dt="2023-07-15T15:03:32.942" v="50" actId="20577"/>
          <ac:spMkLst>
            <pc:docMk/>
            <pc:sldMk cId="2480515971" sldId="492"/>
            <ac:spMk id="6" creationId="{27341E30-1523-0531-D0E1-7D6824619EE0}"/>
          </ac:spMkLst>
        </pc:spChg>
      </pc:sldChg>
      <pc:sldChg chg="del">
        <pc:chgData name="Ed Godfrey" userId="61aa7c48ee0e3db0" providerId="LiveId" clId="{4E6B8142-9CF5-4F7F-A34F-E4E77732F354}" dt="2023-07-15T15:06:00.479" v="52" actId="47"/>
        <pc:sldMkLst>
          <pc:docMk/>
          <pc:sldMk cId="262972960" sldId="520"/>
        </pc:sldMkLst>
      </pc:sldChg>
      <pc:sldChg chg="modSp mod">
        <pc:chgData name="Ed Godfrey" userId="61aa7c48ee0e3db0" providerId="LiveId" clId="{4E6B8142-9CF5-4F7F-A34F-E4E77732F354}" dt="2023-07-15T15:06:32.250" v="86" actId="20577"/>
        <pc:sldMkLst>
          <pc:docMk/>
          <pc:sldMk cId="4059882043" sldId="521"/>
        </pc:sldMkLst>
        <pc:spChg chg="mod">
          <ac:chgData name="Ed Godfrey" userId="61aa7c48ee0e3db0" providerId="LiveId" clId="{4E6B8142-9CF5-4F7F-A34F-E4E77732F354}" dt="2023-07-15T15:06:18.970" v="56" actId="113"/>
          <ac:spMkLst>
            <pc:docMk/>
            <pc:sldMk cId="4059882043" sldId="521"/>
            <ac:spMk id="3" creationId="{9E3293C3-2021-04F5-B3B2-149081BCD341}"/>
          </ac:spMkLst>
        </pc:spChg>
        <pc:spChg chg="mod">
          <ac:chgData name="Ed Godfrey" userId="61aa7c48ee0e3db0" providerId="LiveId" clId="{4E6B8142-9CF5-4F7F-A34F-E4E77732F354}" dt="2023-07-15T15:06:32.250" v="86" actId="20577"/>
          <ac:spMkLst>
            <pc:docMk/>
            <pc:sldMk cId="4059882043" sldId="521"/>
            <ac:spMk id="6" creationId="{27341E30-1523-0531-D0E1-7D6824619EE0}"/>
          </ac:spMkLst>
        </pc:spChg>
      </pc:sldChg>
      <pc:sldChg chg="addSp modSp mod modAnim">
        <pc:chgData name="Ed Godfrey" userId="61aa7c48ee0e3db0" providerId="LiveId" clId="{4E6B8142-9CF5-4F7F-A34F-E4E77732F354}" dt="2023-07-15T15:21:29.774" v="582"/>
        <pc:sldMkLst>
          <pc:docMk/>
          <pc:sldMk cId="2045263479" sldId="522"/>
        </pc:sldMkLst>
        <pc:spChg chg="add mod">
          <ac:chgData name="Ed Godfrey" userId="61aa7c48ee0e3db0" providerId="LiveId" clId="{4E6B8142-9CF5-4F7F-A34F-E4E77732F354}" dt="2023-07-15T15:21:22.997" v="576" actId="20577"/>
          <ac:spMkLst>
            <pc:docMk/>
            <pc:sldMk cId="2045263479" sldId="522"/>
            <ac:spMk id="2" creationId="{427A60A3-34B9-BE19-84EC-C1FB4AEE5315}"/>
          </ac:spMkLst>
        </pc:spChg>
        <pc:spChg chg="mod">
          <ac:chgData name="Ed Godfrey" userId="61aa7c48ee0e3db0" providerId="LiveId" clId="{4E6B8142-9CF5-4F7F-A34F-E4E77732F354}" dt="2023-07-15T15:21:16.575" v="575" actId="1035"/>
          <ac:spMkLst>
            <pc:docMk/>
            <pc:sldMk cId="2045263479" sldId="522"/>
            <ac:spMk id="3" creationId="{9E3293C3-2021-04F5-B3B2-149081BCD341}"/>
          </ac:spMkLst>
        </pc:spChg>
        <pc:spChg chg="mod">
          <ac:chgData name="Ed Godfrey" userId="61aa7c48ee0e3db0" providerId="LiveId" clId="{4E6B8142-9CF5-4F7F-A34F-E4E77732F354}" dt="2023-07-15T15:19:44.479" v="444" actId="20577"/>
          <ac:spMkLst>
            <pc:docMk/>
            <pc:sldMk cId="2045263479" sldId="522"/>
            <ac:spMk id="6" creationId="{27341E30-1523-0531-D0E1-7D6824619EE0}"/>
          </ac:spMkLst>
        </pc:spChg>
      </pc:sldChg>
      <pc:sldChg chg="del">
        <pc:chgData name="Ed Godfrey" userId="61aa7c48ee0e3db0" providerId="LiveId" clId="{4E6B8142-9CF5-4F7F-A34F-E4E77732F354}" dt="2023-07-15T15:42:37.301" v="1267" actId="47"/>
        <pc:sldMkLst>
          <pc:docMk/>
          <pc:sldMk cId="1889240747" sldId="523"/>
        </pc:sldMkLst>
      </pc:sldChg>
      <pc:sldChg chg="del">
        <pc:chgData name="Ed Godfrey" userId="61aa7c48ee0e3db0" providerId="LiveId" clId="{4E6B8142-9CF5-4F7F-A34F-E4E77732F354}" dt="2023-07-15T15:42:37.459" v="1268" actId="47"/>
        <pc:sldMkLst>
          <pc:docMk/>
          <pc:sldMk cId="3610224609" sldId="524"/>
        </pc:sldMkLst>
      </pc:sldChg>
      <pc:sldChg chg="del">
        <pc:chgData name="Ed Godfrey" userId="61aa7c48ee0e3db0" providerId="LiveId" clId="{4E6B8142-9CF5-4F7F-A34F-E4E77732F354}" dt="2023-07-15T15:42:37.642" v="1269" actId="47"/>
        <pc:sldMkLst>
          <pc:docMk/>
          <pc:sldMk cId="2515329081" sldId="525"/>
        </pc:sldMkLst>
      </pc:sldChg>
      <pc:sldChg chg="del">
        <pc:chgData name="Ed Godfrey" userId="61aa7c48ee0e3db0" providerId="LiveId" clId="{4E6B8142-9CF5-4F7F-A34F-E4E77732F354}" dt="2023-07-15T15:42:37.820" v="1270" actId="47"/>
        <pc:sldMkLst>
          <pc:docMk/>
          <pc:sldMk cId="519767356" sldId="526"/>
        </pc:sldMkLst>
      </pc:sldChg>
      <pc:sldChg chg="del">
        <pc:chgData name="Ed Godfrey" userId="61aa7c48ee0e3db0" providerId="LiveId" clId="{4E6B8142-9CF5-4F7F-A34F-E4E77732F354}" dt="2023-07-15T15:42:38.002" v="1271" actId="47"/>
        <pc:sldMkLst>
          <pc:docMk/>
          <pc:sldMk cId="3444532413" sldId="527"/>
        </pc:sldMkLst>
      </pc:sldChg>
      <pc:sldChg chg="del">
        <pc:chgData name="Ed Godfrey" userId="61aa7c48ee0e3db0" providerId="LiveId" clId="{4E6B8142-9CF5-4F7F-A34F-E4E77732F354}" dt="2023-07-15T15:42:38.369" v="1272" actId="47"/>
        <pc:sldMkLst>
          <pc:docMk/>
          <pc:sldMk cId="3757834713" sldId="528"/>
        </pc:sldMkLst>
      </pc:sldChg>
      <pc:sldChg chg="del">
        <pc:chgData name="Ed Godfrey" userId="61aa7c48ee0e3db0" providerId="LiveId" clId="{4E6B8142-9CF5-4F7F-A34F-E4E77732F354}" dt="2023-07-15T15:42:38.889" v="1273" actId="47"/>
        <pc:sldMkLst>
          <pc:docMk/>
          <pc:sldMk cId="1129845558" sldId="529"/>
        </pc:sldMkLst>
      </pc:sldChg>
      <pc:sldChg chg="del">
        <pc:chgData name="Ed Godfrey" userId="61aa7c48ee0e3db0" providerId="LiveId" clId="{4E6B8142-9CF5-4F7F-A34F-E4E77732F354}" dt="2023-07-15T15:42:39.299" v="1274" actId="47"/>
        <pc:sldMkLst>
          <pc:docMk/>
          <pc:sldMk cId="3496146292" sldId="530"/>
        </pc:sldMkLst>
      </pc:sldChg>
      <pc:sldChg chg="del">
        <pc:chgData name="Ed Godfrey" userId="61aa7c48ee0e3db0" providerId="LiveId" clId="{4E6B8142-9CF5-4F7F-A34F-E4E77732F354}" dt="2023-07-15T15:42:40.137" v="1275" actId="47"/>
        <pc:sldMkLst>
          <pc:docMk/>
          <pc:sldMk cId="2177736053" sldId="531"/>
        </pc:sldMkLst>
      </pc:sldChg>
      <pc:sldChg chg="modSp add mod">
        <pc:chgData name="Ed Godfrey" userId="61aa7c48ee0e3db0" providerId="LiveId" clId="{4E6B8142-9CF5-4F7F-A34F-E4E77732F354}" dt="2023-07-15T15:07:53.505" v="105" actId="20577"/>
        <pc:sldMkLst>
          <pc:docMk/>
          <pc:sldMk cId="157036663" sldId="532"/>
        </pc:sldMkLst>
        <pc:spChg chg="mod">
          <ac:chgData name="Ed Godfrey" userId="61aa7c48ee0e3db0" providerId="LiveId" clId="{4E6B8142-9CF5-4F7F-A34F-E4E77732F354}" dt="2023-07-15T15:07:45.504" v="92" actId="113"/>
          <ac:spMkLst>
            <pc:docMk/>
            <pc:sldMk cId="157036663" sldId="532"/>
            <ac:spMk id="3" creationId="{9E3293C3-2021-04F5-B3B2-149081BCD341}"/>
          </ac:spMkLst>
        </pc:spChg>
        <pc:spChg chg="mod">
          <ac:chgData name="Ed Godfrey" userId="61aa7c48ee0e3db0" providerId="LiveId" clId="{4E6B8142-9CF5-4F7F-A34F-E4E77732F354}" dt="2023-07-15T15:07:53.505" v="105" actId="20577"/>
          <ac:spMkLst>
            <pc:docMk/>
            <pc:sldMk cId="157036663" sldId="532"/>
            <ac:spMk id="6" creationId="{27341E30-1523-0531-D0E1-7D6824619EE0}"/>
          </ac:spMkLst>
        </pc:spChg>
      </pc:sldChg>
      <pc:sldChg chg="modSp add mod">
        <pc:chgData name="Ed Godfrey" userId="61aa7c48ee0e3db0" providerId="LiveId" clId="{4E6B8142-9CF5-4F7F-A34F-E4E77732F354}" dt="2023-07-15T15:08:39.055" v="129" actId="313"/>
        <pc:sldMkLst>
          <pc:docMk/>
          <pc:sldMk cId="3105867491" sldId="533"/>
        </pc:sldMkLst>
        <pc:spChg chg="mod">
          <ac:chgData name="Ed Godfrey" userId="61aa7c48ee0e3db0" providerId="LiveId" clId="{4E6B8142-9CF5-4F7F-A34F-E4E77732F354}" dt="2023-07-15T15:08:27.017" v="110" actId="113"/>
          <ac:spMkLst>
            <pc:docMk/>
            <pc:sldMk cId="3105867491" sldId="533"/>
            <ac:spMk id="3" creationId="{9E3293C3-2021-04F5-B3B2-149081BCD341}"/>
          </ac:spMkLst>
        </pc:spChg>
        <pc:spChg chg="mod">
          <ac:chgData name="Ed Godfrey" userId="61aa7c48ee0e3db0" providerId="LiveId" clId="{4E6B8142-9CF5-4F7F-A34F-E4E77732F354}" dt="2023-07-15T15:08:39.055" v="129" actId="313"/>
          <ac:spMkLst>
            <pc:docMk/>
            <pc:sldMk cId="3105867491" sldId="533"/>
            <ac:spMk id="6" creationId="{27341E30-1523-0531-D0E1-7D6824619EE0}"/>
          </ac:spMkLst>
        </pc:spChg>
      </pc:sldChg>
      <pc:sldChg chg="modSp add mod">
        <pc:chgData name="Ed Godfrey" userId="61aa7c48ee0e3db0" providerId="LiveId" clId="{4E6B8142-9CF5-4F7F-A34F-E4E77732F354}" dt="2023-07-15T15:09:29.512" v="148" actId="20577"/>
        <pc:sldMkLst>
          <pc:docMk/>
          <pc:sldMk cId="1006130853" sldId="534"/>
        </pc:sldMkLst>
        <pc:spChg chg="mod">
          <ac:chgData name="Ed Godfrey" userId="61aa7c48ee0e3db0" providerId="LiveId" clId="{4E6B8142-9CF5-4F7F-A34F-E4E77732F354}" dt="2023-07-15T15:09:18.889" v="137" actId="113"/>
          <ac:spMkLst>
            <pc:docMk/>
            <pc:sldMk cId="1006130853" sldId="534"/>
            <ac:spMk id="3" creationId="{9E3293C3-2021-04F5-B3B2-149081BCD341}"/>
          </ac:spMkLst>
        </pc:spChg>
        <pc:spChg chg="mod">
          <ac:chgData name="Ed Godfrey" userId="61aa7c48ee0e3db0" providerId="LiveId" clId="{4E6B8142-9CF5-4F7F-A34F-E4E77732F354}" dt="2023-07-15T15:09:29.512" v="148" actId="20577"/>
          <ac:spMkLst>
            <pc:docMk/>
            <pc:sldMk cId="1006130853" sldId="534"/>
            <ac:spMk id="6" creationId="{27341E30-1523-0531-D0E1-7D6824619EE0}"/>
          </ac:spMkLst>
        </pc:spChg>
      </pc:sldChg>
      <pc:sldChg chg="modSp add mod">
        <pc:chgData name="Ed Godfrey" userId="61aa7c48ee0e3db0" providerId="LiveId" clId="{4E6B8142-9CF5-4F7F-A34F-E4E77732F354}" dt="2023-07-15T15:10:16.082" v="176" actId="113"/>
        <pc:sldMkLst>
          <pc:docMk/>
          <pc:sldMk cId="2349596100" sldId="535"/>
        </pc:sldMkLst>
        <pc:spChg chg="mod">
          <ac:chgData name="Ed Godfrey" userId="61aa7c48ee0e3db0" providerId="LiveId" clId="{4E6B8142-9CF5-4F7F-A34F-E4E77732F354}" dt="2023-07-15T15:10:16.082" v="176" actId="113"/>
          <ac:spMkLst>
            <pc:docMk/>
            <pc:sldMk cId="2349596100" sldId="535"/>
            <ac:spMk id="3" creationId="{9E3293C3-2021-04F5-B3B2-149081BCD341}"/>
          </ac:spMkLst>
        </pc:spChg>
        <pc:spChg chg="mod">
          <ac:chgData name="Ed Godfrey" userId="61aa7c48ee0e3db0" providerId="LiveId" clId="{4E6B8142-9CF5-4F7F-A34F-E4E77732F354}" dt="2023-07-15T15:10:04.006" v="174" actId="20577"/>
          <ac:spMkLst>
            <pc:docMk/>
            <pc:sldMk cId="2349596100" sldId="535"/>
            <ac:spMk id="6" creationId="{27341E30-1523-0531-D0E1-7D6824619EE0}"/>
          </ac:spMkLst>
        </pc:spChg>
      </pc:sldChg>
      <pc:sldChg chg="modSp add mod">
        <pc:chgData name="Ed Godfrey" userId="61aa7c48ee0e3db0" providerId="LiveId" clId="{4E6B8142-9CF5-4F7F-A34F-E4E77732F354}" dt="2023-07-15T15:10:56.574" v="198" actId="20577"/>
        <pc:sldMkLst>
          <pc:docMk/>
          <pc:sldMk cId="2057245265" sldId="536"/>
        </pc:sldMkLst>
        <pc:spChg chg="mod">
          <ac:chgData name="Ed Godfrey" userId="61aa7c48ee0e3db0" providerId="LiveId" clId="{4E6B8142-9CF5-4F7F-A34F-E4E77732F354}" dt="2023-07-15T15:10:49.864" v="181" actId="113"/>
          <ac:spMkLst>
            <pc:docMk/>
            <pc:sldMk cId="2057245265" sldId="536"/>
            <ac:spMk id="3" creationId="{9E3293C3-2021-04F5-B3B2-149081BCD341}"/>
          </ac:spMkLst>
        </pc:spChg>
        <pc:spChg chg="mod">
          <ac:chgData name="Ed Godfrey" userId="61aa7c48ee0e3db0" providerId="LiveId" clId="{4E6B8142-9CF5-4F7F-A34F-E4E77732F354}" dt="2023-07-15T15:10:56.574" v="198" actId="20577"/>
          <ac:spMkLst>
            <pc:docMk/>
            <pc:sldMk cId="2057245265" sldId="536"/>
            <ac:spMk id="6" creationId="{27341E30-1523-0531-D0E1-7D6824619EE0}"/>
          </ac:spMkLst>
        </pc:spChg>
      </pc:sldChg>
      <pc:sldChg chg="add">
        <pc:chgData name="Ed Godfrey" userId="61aa7c48ee0e3db0" providerId="LiveId" clId="{4E6B8142-9CF5-4F7F-A34F-E4E77732F354}" dt="2023-07-15T15:11:41.661" v="199"/>
        <pc:sldMkLst>
          <pc:docMk/>
          <pc:sldMk cId="2992701033" sldId="537"/>
        </pc:sldMkLst>
      </pc:sldChg>
      <pc:sldChg chg="modSp add mod">
        <pc:chgData name="Ed Godfrey" userId="61aa7c48ee0e3db0" providerId="LiveId" clId="{4E6B8142-9CF5-4F7F-A34F-E4E77732F354}" dt="2023-07-15T15:12:43.924" v="213" actId="20577"/>
        <pc:sldMkLst>
          <pc:docMk/>
          <pc:sldMk cId="1496019688" sldId="538"/>
        </pc:sldMkLst>
        <pc:spChg chg="mod">
          <ac:chgData name="Ed Godfrey" userId="61aa7c48ee0e3db0" providerId="LiveId" clId="{4E6B8142-9CF5-4F7F-A34F-E4E77732F354}" dt="2023-07-15T15:12:32.134" v="204" actId="113"/>
          <ac:spMkLst>
            <pc:docMk/>
            <pc:sldMk cId="1496019688" sldId="538"/>
            <ac:spMk id="3" creationId="{9E3293C3-2021-04F5-B3B2-149081BCD341}"/>
          </ac:spMkLst>
        </pc:spChg>
        <pc:spChg chg="mod">
          <ac:chgData name="Ed Godfrey" userId="61aa7c48ee0e3db0" providerId="LiveId" clId="{4E6B8142-9CF5-4F7F-A34F-E4E77732F354}" dt="2023-07-15T15:12:43.924" v="213" actId="20577"/>
          <ac:spMkLst>
            <pc:docMk/>
            <pc:sldMk cId="1496019688" sldId="538"/>
            <ac:spMk id="6" creationId="{27341E30-1523-0531-D0E1-7D6824619EE0}"/>
          </ac:spMkLst>
        </pc:spChg>
      </pc:sldChg>
      <pc:sldChg chg="modSp add mod">
        <pc:chgData name="Ed Godfrey" userId="61aa7c48ee0e3db0" providerId="LiveId" clId="{4E6B8142-9CF5-4F7F-A34F-E4E77732F354}" dt="2023-07-15T15:13:49.204" v="238" actId="20577"/>
        <pc:sldMkLst>
          <pc:docMk/>
          <pc:sldMk cId="3139314948" sldId="539"/>
        </pc:sldMkLst>
        <pc:spChg chg="mod">
          <ac:chgData name="Ed Godfrey" userId="61aa7c48ee0e3db0" providerId="LiveId" clId="{4E6B8142-9CF5-4F7F-A34F-E4E77732F354}" dt="2023-07-15T15:13:42.407" v="220" actId="113"/>
          <ac:spMkLst>
            <pc:docMk/>
            <pc:sldMk cId="3139314948" sldId="539"/>
            <ac:spMk id="3" creationId="{9E3293C3-2021-04F5-B3B2-149081BCD341}"/>
          </ac:spMkLst>
        </pc:spChg>
        <pc:spChg chg="mod">
          <ac:chgData name="Ed Godfrey" userId="61aa7c48ee0e3db0" providerId="LiveId" clId="{4E6B8142-9CF5-4F7F-A34F-E4E77732F354}" dt="2023-07-15T15:13:49.204" v="238" actId="20577"/>
          <ac:spMkLst>
            <pc:docMk/>
            <pc:sldMk cId="3139314948" sldId="539"/>
            <ac:spMk id="6" creationId="{27341E30-1523-0531-D0E1-7D6824619EE0}"/>
          </ac:spMkLst>
        </pc:spChg>
      </pc:sldChg>
      <pc:sldChg chg="modSp add mod">
        <pc:chgData name="Ed Godfrey" userId="61aa7c48ee0e3db0" providerId="LiveId" clId="{4E6B8142-9CF5-4F7F-A34F-E4E77732F354}" dt="2023-07-15T15:14:11.892" v="256" actId="20577"/>
        <pc:sldMkLst>
          <pc:docMk/>
          <pc:sldMk cId="1035159460" sldId="540"/>
        </pc:sldMkLst>
        <pc:spChg chg="mod">
          <ac:chgData name="Ed Godfrey" userId="61aa7c48ee0e3db0" providerId="LiveId" clId="{4E6B8142-9CF5-4F7F-A34F-E4E77732F354}" dt="2023-07-15T15:14:04.694" v="242" actId="113"/>
          <ac:spMkLst>
            <pc:docMk/>
            <pc:sldMk cId="1035159460" sldId="540"/>
            <ac:spMk id="3" creationId="{9E3293C3-2021-04F5-B3B2-149081BCD341}"/>
          </ac:spMkLst>
        </pc:spChg>
        <pc:spChg chg="mod">
          <ac:chgData name="Ed Godfrey" userId="61aa7c48ee0e3db0" providerId="LiveId" clId="{4E6B8142-9CF5-4F7F-A34F-E4E77732F354}" dt="2023-07-15T15:14:11.892" v="256" actId="20577"/>
          <ac:spMkLst>
            <pc:docMk/>
            <pc:sldMk cId="1035159460" sldId="540"/>
            <ac:spMk id="6" creationId="{27341E30-1523-0531-D0E1-7D6824619EE0}"/>
          </ac:spMkLst>
        </pc:spChg>
      </pc:sldChg>
      <pc:sldChg chg="modSp add mod">
        <pc:chgData name="Ed Godfrey" userId="61aa7c48ee0e3db0" providerId="LiveId" clId="{4E6B8142-9CF5-4F7F-A34F-E4E77732F354}" dt="2023-07-15T15:14:56.475" v="283" actId="20577"/>
        <pc:sldMkLst>
          <pc:docMk/>
          <pc:sldMk cId="615732756" sldId="541"/>
        </pc:sldMkLst>
        <pc:spChg chg="mod">
          <ac:chgData name="Ed Godfrey" userId="61aa7c48ee0e3db0" providerId="LiveId" clId="{4E6B8142-9CF5-4F7F-A34F-E4E77732F354}" dt="2023-07-15T15:14:49.312" v="265" actId="6549"/>
          <ac:spMkLst>
            <pc:docMk/>
            <pc:sldMk cId="615732756" sldId="541"/>
            <ac:spMk id="3" creationId="{9E3293C3-2021-04F5-B3B2-149081BCD341}"/>
          </ac:spMkLst>
        </pc:spChg>
        <pc:spChg chg="mod">
          <ac:chgData name="Ed Godfrey" userId="61aa7c48ee0e3db0" providerId="LiveId" clId="{4E6B8142-9CF5-4F7F-A34F-E4E77732F354}" dt="2023-07-15T15:14:56.475" v="283" actId="20577"/>
          <ac:spMkLst>
            <pc:docMk/>
            <pc:sldMk cId="615732756" sldId="541"/>
            <ac:spMk id="6" creationId="{27341E30-1523-0531-D0E1-7D6824619EE0}"/>
          </ac:spMkLst>
        </pc:spChg>
      </pc:sldChg>
      <pc:sldChg chg="add">
        <pc:chgData name="Ed Godfrey" userId="61aa7c48ee0e3db0" providerId="LiveId" clId="{4E6B8142-9CF5-4F7F-A34F-E4E77732F354}" dt="2023-07-15T15:15:33.839" v="286"/>
        <pc:sldMkLst>
          <pc:docMk/>
          <pc:sldMk cId="1997518278" sldId="542"/>
        </pc:sldMkLst>
      </pc:sldChg>
      <pc:sldChg chg="add del">
        <pc:chgData name="Ed Godfrey" userId="61aa7c48ee0e3db0" providerId="LiveId" clId="{4E6B8142-9CF5-4F7F-A34F-E4E77732F354}" dt="2023-07-15T15:15:22.631" v="285" actId="47"/>
        <pc:sldMkLst>
          <pc:docMk/>
          <pc:sldMk cId="2110907804" sldId="542"/>
        </pc:sldMkLst>
      </pc:sldChg>
      <pc:sldChg chg="modSp add mod">
        <pc:chgData name="Ed Godfrey" userId="61aa7c48ee0e3db0" providerId="LiveId" clId="{4E6B8142-9CF5-4F7F-A34F-E4E77732F354}" dt="2023-07-15T15:23:07.231" v="618" actId="20577"/>
        <pc:sldMkLst>
          <pc:docMk/>
          <pc:sldMk cId="398358040" sldId="543"/>
        </pc:sldMkLst>
        <pc:spChg chg="mod">
          <ac:chgData name="Ed Godfrey" userId="61aa7c48ee0e3db0" providerId="LiveId" clId="{4E6B8142-9CF5-4F7F-A34F-E4E77732F354}" dt="2023-07-15T15:23:07.231" v="618" actId="20577"/>
          <ac:spMkLst>
            <pc:docMk/>
            <pc:sldMk cId="398358040" sldId="543"/>
            <ac:spMk id="3" creationId="{9E3293C3-2021-04F5-B3B2-149081BCD341}"/>
          </ac:spMkLst>
        </pc:spChg>
        <pc:spChg chg="mod">
          <ac:chgData name="Ed Godfrey" userId="61aa7c48ee0e3db0" providerId="LiveId" clId="{4E6B8142-9CF5-4F7F-A34F-E4E77732F354}" dt="2023-07-15T15:23:03.932" v="616" actId="20577"/>
          <ac:spMkLst>
            <pc:docMk/>
            <pc:sldMk cId="398358040" sldId="543"/>
            <ac:spMk id="6" creationId="{27341E30-1523-0531-D0E1-7D6824619EE0}"/>
          </ac:spMkLst>
        </pc:spChg>
      </pc:sldChg>
      <pc:sldChg chg="modSp add mod modAnim">
        <pc:chgData name="Ed Godfrey" userId="61aa7c48ee0e3db0" providerId="LiveId" clId="{4E6B8142-9CF5-4F7F-A34F-E4E77732F354}" dt="2023-07-15T15:25:56.683" v="723" actId="20577"/>
        <pc:sldMkLst>
          <pc:docMk/>
          <pc:sldMk cId="3992405557" sldId="544"/>
        </pc:sldMkLst>
        <pc:spChg chg="mod">
          <ac:chgData name="Ed Godfrey" userId="61aa7c48ee0e3db0" providerId="LiveId" clId="{4E6B8142-9CF5-4F7F-A34F-E4E77732F354}" dt="2023-07-15T15:25:56.683" v="723" actId="20577"/>
          <ac:spMkLst>
            <pc:docMk/>
            <pc:sldMk cId="3992405557" sldId="544"/>
            <ac:spMk id="3" creationId="{9E3293C3-2021-04F5-B3B2-149081BCD341}"/>
          </ac:spMkLst>
        </pc:spChg>
      </pc:sldChg>
      <pc:sldChg chg="modSp add mod">
        <pc:chgData name="Ed Godfrey" userId="61aa7c48ee0e3db0" providerId="LiveId" clId="{4E6B8142-9CF5-4F7F-A34F-E4E77732F354}" dt="2023-07-15T15:27:06.716" v="730" actId="20577"/>
        <pc:sldMkLst>
          <pc:docMk/>
          <pc:sldMk cId="3790957121" sldId="545"/>
        </pc:sldMkLst>
        <pc:spChg chg="mod">
          <ac:chgData name="Ed Godfrey" userId="61aa7c48ee0e3db0" providerId="LiveId" clId="{4E6B8142-9CF5-4F7F-A34F-E4E77732F354}" dt="2023-07-15T15:27:06.716" v="730" actId="20577"/>
          <ac:spMkLst>
            <pc:docMk/>
            <pc:sldMk cId="3790957121" sldId="545"/>
            <ac:spMk id="3" creationId="{9E3293C3-2021-04F5-B3B2-149081BCD341}"/>
          </ac:spMkLst>
        </pc:spChg>
      </pc:sldChg>
      <pc:sldChg chg="modSp add mod">
        <pc:chgData name="Ed Godfrey" userId="61aa7c48ee0e3db0" providerId="LiveId" clId="{4E6B8142-9CF5-4F7F-A34F-E4E77732F354}" dt="2023-07-15T15:27:53.050" v="750" actId="20577"/>
        <pc:sldMkLst>
          <pc:docMk/>
          <pc:sldMk cId="2170134678" sldId="546"/>
        </pc:sldMkLst>
        <pc:spChg chg="mod">
          <ac:chgData name="Ed Godfrey" userId="61aa7c48ee0e3db0" providerId="LiveId" clId="{4E6B8142-9CF5-4F7F-A34F-E4E77732F354}" dt="2023-07-15T15:27:53.050" v="750" actId="20577"/>
          <ac:spMkLst>
            <pc:docMk/>
            <pc:sldMk cId="2170134678" sldId="546"/>
            <ac:spMk id="3" creationId="{9E3293C3-2021-04F5-B3B2-149081BCD341}"/>
          </ac:spMkLst>
        </pc:spChg>
      </pc:sldChg>
      <pc:sldChg chg="modSp add mod">
        <pc:chgData name="Ed Godfrey" userId="61aa7c48ee0e3db0" providerId="LiveId" clId="{4E6B8142-9CF5-4F7F-A34F-E4E77732F354}" dt="2023-07-15T15:28:46.184" v="766" actId="20577"/>
        <pc:sldMkLst>
          <pc:docMk/>
          <pc:sldMk cId="2923471270" sldId="547"/>
        </pc:sldMkLst>
        <pc:spChg chg="mod">
          <ac:chgData name="Ed Godfrey" userId="61aa7c48ee0e3db0" providerId="LiveId" clId="{4E6B8142-9CF5-4F7F-A34F-E4E77732F354}" dt="2023-07-15T15:28:41.231" v="755" actId="113"/>
          <ac:spMkLst>
            <pc:docMk/>
            <pc:sldMk cId="2923471270" sldId="547"/>
            <ac:spMk id="3" creationId="{9E3293C3-2021-04F5-B3B2-149081BCD341}"/>
          </ac:spMkLst>
        </pc:spChg>
        <pc:spChg chg="mod">
          <ac:chgData name="Ed Godfrey" userId="61aa7c48ee0e3db0" providerId="LiveId" clId="{4E6B8142-9CF5-4F7F-A34F-E4E77732F354}" dt="2023-07-15T15:28:46.184" v="766" actId="20577"/>
          <ac:spMkLst>
            <pc:docMk/>
            <pc:sldMk cId="2923471270" sldId="547"/>
            <ac:spMk id="6" creationId="{27341E30-1523-0531-D0E1-7D6824619EE0}"/>
          </ac:spMkLst>
        </pc:spChg>
      </pc:sldChg>
      <pc:sldChg chg="modSp add modAnim">
        <pc:chgData name="Ed Godfrey" userId="61aa7c48ee0e3db0" providerId="LiveId" clId="{4E6B8142-9CF5-4F7F-A34F-E4E77732F354}" dt="2023-07-15T15:30:48.646" v="906" actId="20577"/>
        <pc:sldMkLst>
          <pc:docMk/>
          <pc:sldMk cId="1390833135" sldId="548"/>
        </pc:sldMkLst>
        <pc:spChg chg="mod">
          <ac:chgData name="Ed Godfrey" userId="61aa7c48ee0e3db0" providerId="LiveId" clId="{4E6B8142-9CF5-4F7F-A34F-E4E77732F354}" dt="2023-07-15T15:30:21.837" v="890" actId="1036"/>
          <ac:spMkLst>
            <pc:docMk/>
            <pc:sldMk cId="1390833135" sldId="548"/>
            <ac:spMk id="2" creationId="{23351363-F7E1-9504-3B42-ABF06396E1E1}"/>
          </ac:spMkLst>
        </pc:spChg>
        <pc:spChg chg="mod">
          <ac:chgData name="Ed Godfrey" userId="61aa7c48ee0e3db0" providerId="LiveId" clId="{4E6B8142-9CF5-4F7F-A34F-E4E77732F354}" dt="2023-07-15T15:29:25.481" v="803" actId="20577"/>
          <ac:spMkLst>
            <pc:docMk/>
            <pc:sldMk cId="1390833135" sldId="548"/>
            <ac:spMk id="3" creationId="{9E3293C3-2021-04F5-B3B2-149081BCD341}"/>
          </ac:spMkLst>
        </pc:spChg>
        <pc:spChg chg="mod">
          <ac:chgData name="Ed Godfrey" userId="61aa7c48ee0e3db0" providerId="LiveId" clId="{4E6B8142-9CF5-4F7F-A34F-E4E77732F354}" dt="2023-07-15T15:30:48.646" v="906" actId="20577"/>
          <ac:spMkLst>
            <pc:docMk/>
            <pc:sldMk cId="1390833135" sldId="548"/>
            <ac:spMk id="4" creationId="{87CA3EB8-CC6A-988C-CB83-322861B81FA7}"/>
          </ac:spMkLst>
        </pc:spChg>
      </pc:sldChg>
      <pc:sldChg chg="addSp modSp add mod modAnim">
        <pc:chgData name="Ed Godfrey" userId="61aa7c48ee0e3db0" providerId="LiveId" clId="{4E6B8142-9CF5-4F7F-A34F-E4E77732F354}" dt="2023-07-15T15:32:24.361" v="1025"/>
        <pc:sldMkLst>
          <pc:docMk/>
          <pc:sldMk cId="1961681397" sldId="549"/>
        </pc:sldMkLst>
        <pc:spChg chg="add mod">
          <ac:chgData name="Ed Godfrey" userId="61aa7c48ee0e3db0" providerId="LiveId" clId="{4E6B8142-9CF5-4F7F-A34F-E4E77732F354}" dt="2023-07-15T15:32:12.544" v="1011" actId="1036"/>
          <ac:spMkLst>
            <pc:docMk/>
            <pc:sldMk cId="1961681397" sldId="549"/>
            <ac:spMk id="2" creationId="{5416DC25-94A3-1C18-EAEE-FCD255E02336}"/>
          </ac:spMkLst>
        </pc:spChg>
        <pc:spChg chg="mod">
          <ac:chgData name="Ed Godfrey" userId="61aa7c48ee0e3db0" providerId="LiveId" clId="{4E6B8142-9CF5-4F7F-A34F-E4E77732F354}" dt="2023-07-15T15:31:41.207" v="911" actId="113"/>
          <ac:spMkLst>
            <pc:docMk/>
            <pc:sldMk cId="1961681397" sldId="549"/>
            <ac:spMk id="3" creationId="{9E3293C3-2021-04F5-B3B2-149081BCD341}"/>
          </ac:spMkLst>
        </pc:spChg>
        <pc:spChg chg="mod">
          <ac:chgData name="Ed Godfrey" userId="61aa7c48ee0e3db0" providerId="LiveId" clId="{4E6B8142-9CF5-4F7F-A34F-E4E77732F354}" dt="2023-07-15T15:31:48.350" v="924" actId="20577"/>
          <ac:spMkLst>
            <pc:docMk/>
            <pc:sldMk cId="1961681397" sldId="549"/>
            <ac:spMk id="6" creationId="{27341E30-1523-0531-D0E1-7D6824619EE0}"/>
          </ac:spMkLst>
        </pc:spChg>
      </pc:sldChg>
      <pc:sldChg chg="delSp modSp add mod modAnim">
        <pc:chgData name="Ed Godfrey" userId="61aa7c48ee0e3db0" providerId="LiveId" clId="{4E6B8142-9CF5-4F7F-A34F-E4E77732F354}" dt="2023-07-15T15:36:17.714" v="1212" actId="21"/>
        <pc:sldMkLst>
          <pc:docMk/>
          <pc:sldMk cId="1118515520" sldId="550"/>
        </pc:sldMkLst>
        <pc:spChg chg="del mod">
          <ac:chgData name="Ed Godfrey" userId="61aa7c48ee0e3db0" providerId="LiveId" clId="{4E6B8142-9CF5-4F7F-A34F-E4E77732F354}" dt="2023-07-15T15:36:17.714" v="1212" actId="21"/>
          <ac:spMkLst>
            <pc:docMk/>
            <pc:sldMk cId="1118515520" sldId="550"/>
            <ac:spMk id="2" creationId="{5416DC25-94A3-1C18-EAEE-FCD255E02336}"/>
          </ac:spMkLst>
        </pc:spChg>
        <pc:spChg chg="mod">
          <ac:chgData name="Ed Godfrey" userId="61aa7c48ee0e3db0" providerId="LiveId" clId="{4E6B8142-9CF5-4F7F-A34F-E4E77732F354}" dt="2023-07-15T15:36:02.103" v="1196" actId="20577"/>
          <ac:spMkLst>
            <pc:docMk/>
            <pc:sldMk cId="1118515520" sldId="550"/>
            <ac:spMk id="3" creationId="{9E3293C3-2021-04F5-B3B2-149081BCD341}"/>
          </ac:spMkLst>
        </pc:spChg>
        <pc:spChg chg="mod">
          <ac:chgData name="Ed Godfrey" userId="61aa7c48ee0e3db0" providerId="LiveId" clId="{4E6B8142-9CF5-4F7F-A34F-E4E77732F354}" dt="2023-07-15T15:36:12.778" v="1210" actId="20577"/>
          <ac:spMkLst>
            <pc:docMk/>
            <pc:sldMk cId="1118515520" sldId="550"/>
            <ac:spMk id="6" creationId="{27341E30-1523-0531-D0E1-7D6824619EE0}"/>
          </ac:spMkLst>
        </pc:spChg>
      </pc:sldChg>
      <pc:sldChg chg="delSp modSp add del mod modAnim">
        <pc:chgData name="Ed Godfrey" userId="61aa7c48ee0e3db0" providerId="LiveId" clId="{4E6B8142-9CF5-4F7F-A34F-E4E77732F354}" dt="2023-07-15T15:39:10.503" v="1239" actId="6549"/>
        <pc:sldMkLst>
          <pc:docMk/>
          <pc:sldMk cId="4099332649" sldId="551"/>
        </pc:sldMkLst>
        <pc:spChg chg="del">
          <ac:chgData name="Ed Godfrey" userId="61aa7c48ee0e3db0" providerId="LiveId" clId="{4E6B8142-9CF5-4F7F-A34F-E4E77732F354}" dt="2023-07-15T15:38:28.115" v="1221" actId="21"/>
          <ac:spMkLst>
            <pc:docMk/>
            <pc:sldMk cId="4099332649" sldId="551"/>
            <ac:spMk id="2" creationId="{5416DC25-94A3-1C18-EAEE-FCD255E02336}"/>
          </ac:spMkLst>
        </pc:spChg>
        <pc:spChg chg="mod">
          <ac:chgData name="Ed Godfrey" userId="61aa7c48ee0e3db0" providerId="LiveId" clId="{4E6B8142-9CF5-4F7F-A34F-E4E77732F354}" dt="2023-07-15T15:39:05.401" v="1235" actId="113"/>
          <ac:spMkLst>
            <pc:docMk/>
            <pc:sldMk cId="4099332649" sldId="551"/>
            <ac:spMk id="3" creationId="{9E3293C3-2021-04F5-B3B2-149081BCD341}"/>
          </ac:spMkLst>
        </pc:spChg>
        <pc:spChg chg="mod">
          <ac:chgData name="Ed Godfrey" userId="61aa7c48ee0e3db0" providerId="LiveId" clId="{4E6B8142-9CF5-4F7F-A34F-E4E77732F354}" dt="2023-07-15T15:39:10.503" v="1239" actId="6549"/>
          <ac:spMkLst>
            <pc:docMk/>
            <pc:sldMk cId="4099332649" sldId="551"/>
            <ac:spMk id="6" creationId="{27341E30-1523-0531-D0E1-7D6824619EE0}"/>
          </ac:spMkLst>
        </pc:spChg>
      </pc:sldChg>
      <pc:sldChg chg="modSp add mod">
        <pc:chgData name="Ed Godfrey" userId="61aa7c48ee0e3db0" providerId="LiveId" clId="{4E6B8142-9CF5-4F7F-A34F-E4E77732F354}" dt="2023-07-15T15:40:21.195" v="1260" actId="115"/>
        <pc:sldMkLst>
          <pc:docMk/>
          <pc:sldMk cId="2100493249" sldId="552"/>
        </pc:sldMkLst>
        <pc:spChg chg="mod">
          <ac:chgData name="Ed Godfrey" userId="61aa7c48ee0e3db0" providerId="LiveId" clId="{4E6B8142-9CF5-4F7F-A34F-E4E77732F354}" dt="2023-07-15T15:40:21.195" v="1260" actId="115"/>
          <ac:spMkLst>
            <pc:docMk/>
            <pc:sldMk cId="2100493249" sldId="552"/>
            <ac:spMk id="3" creationId="{9E3293C3-2021-04F5-B3B2-149081BCD341}"/>
          </ac:spMkLst>
        </pc:spChg>
        <pc:spChg chg="mod">
          <ac:chgData name="Ed Godfrey" userId="61aa7c48ee0e3db0" providerId="LiveId" clId="{4E6B8142-9CF5-4F7F-A34F-E4E77732F354}" dt="2023-07-15T15:40:04.312" v="1254" actId="6549"/>
          <ac:spMkLst>
            <pc:docMk/>
            <pc:sldMk cId="2100493249" sldId="552"/>
            <ac:spMk id="6" creationId="{27341E30-1523-0531-D0E1-7D6824619EE0}"/>
          </ac:spMkLst>
        </pc:spChg>
      </pc:sldChg>
      <pc:sldChg chg="modSp add mod">
        <pc:chgData name="Ed Godfrey" userId="61aa7c48ee0e3db0" providerId="LiveId" clId="{4E6B8142-9CF5-4F7F-A34F-E4E77732F354}" dt="2023-07-15T15:41:28.751" v="1265" actId="20577"/>
        <pc:sldMkLst>
          <pc:docMk/>
          <pc:sldMk cId="3458537405" sldId="553"/>
        </pc:sldMkLst>
        <pc:spChg chg="mod">
          <ac:chgData name="Ed Godfrey" userId="61aa7c48ee0e3db0" providerId="LiveId" clId="{4E6B8142-9CF5-4F7F-A34F-E4E77732F354}" dt="2023-07-15T15:41:26.166" v="1263" actId="255"/>
          <ac:spMkLst>
            <pc:docMk/>
            <pc:sldMk cId="3458537405" sldId="553"/>
            <ac:spMk id="3" creationId="{9E3293C3-2021-04F5-B3B2-149081BCD341}"/>
          </ac:spMkLst>
        </pc:spChg>
        <pc:spChg chg="mod">
          <ac:chgData name="Ed Godfrey" userId="61aa7c48ee0e3db0" providerId="LiveId" clId="{4E6B8142-9CF5-4F7F-A34F-E4E77732F354}" dt="2023-07-15T15:41:28.751" v="1265" actId="20577"/>
          <ac:spMkLst>
            <pc:docMk/>
            <pc:sldMk cId="3458537405" sldId="553"/>
            <ac:spMk id="6" creationId="{27341E30-1523-0531-D0E1-7D6824619EE0}"/>
          </ac:spMkLst>
        </pc:spChg>
      </pc:sldChg>
      <pc:sldChg chg="add">
        <pc:chgData name="Ed Godfrey" userId="61aa7c48ee0e3db0" providerId="LiveId" clId="{4E6B8142-9CF5-4F7F-A34F-E4E77732F354}" dt="2023-07-15T15:42:34.949" v="1266"/>
        <pc:sldMkLst>
          <pc:docMk/>
          <pc:sldMk cId="965975171" sldId="55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7/15/2023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Stirring Up Your Mind</a:t>
            </a:r>
          </a:p>
          <a:p>
            <a:pPr algn="ctr"/>
            <a:r>
              <a:rPr lang="en-US" sz="3600" b="1" dirty="0">
                <a:solidFill>
                  <a:schemeClr val="tx1"/>
                </a:solidFill>
                <a:latin typeface="Avenir Next LT Pro Light" panose="020B0304020202020204" pitchFamily="34" charset="0"/>
              </a:rPr>
              <a:t>2 Peter 3:1-2</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16,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 Simon Peter, a bond-servant and apostle of Jesus Christ, to those who have receive a faith of the same kind as ours, by the righteousness of our God and Savior, Jesus Christ: 1:2 Grace and peace be multiplied to you in the knowledge of God and of Jesus our Lord. ... 3:1 This is now, beloved, the second letter I am writing to you in which I am stirring up your sincere mind by way of reminder, 3:2 that you should remember the words spoken beforehand by the holy prophets and the commandment of the Lord and Savior spoken by your apostles.”</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1:1-2; 3:1-2</a:t>
            </a:r>
          </a:p>
        </p:txBody>
      </p:sp>
    </p:spTree>
    <p:extLst>
      <p:ext uri="{BB962C8B-B14F-4D97-AF65-F5344CB8AC3E}">
        <p14:creationId xmlns:p14="http://schemas.microsoft.com/office/powerpoint/2010/main" val="149601968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write so that you will know how one ought to conduct himself in the household of God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Timothy 3:15</a:t>
            </a:r>
          </a:p>
        </p:txBody>
      </p:sp>
    </p:spTree>
    <p:extLst>
      <p:ext uri="{BB962C8B-B14F-4D97-AF65-F5344CB8AC3E}">
        <p14:creationId xmlns:p14="http://schemas.microsoft.com/office/powerpoint/2010/main" val="313931494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these have been written so that you may believe that Jesus is the Christ, the Son of God; and that believing you may have life in His name</a:t>
            </a:r>
            <a:r>
              <a:rPr lang="en-US" sz="4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20:31</a:t>
            </a:r>
          </a:p>
        </p:txBody>
      </p:sp>
    </p:spTree>
    <p:extLst>
      <p:ext uri="{BB962C8B-B14F-4D97-AF65-F5344CB8AC3E}">
        <p14:creationId xmlns:p14="http://schemas.microsoft.com/office/powerpoint/2010/main" val="10351594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These things I have written to you who believe in the name of the Son of God, so that you may know that you have eternal life</a:t>
            </a:r>
            <a:r>
              <a:rPr lang="en-US" sz="4400" b="0" dirty="0">
                <a:solidFill>
                  <a:schemeClr val="tx1"/>
                </a:solidFill>
                <a:effectLst/>
                <a:latin typeface="Arial" panose="020B0604020202020204" pitchFamily="34" charset="0"/>
                <a:ea typeface="Times New Roman" panose="02020603050405020304" pitchFamily="18" charset="0"/>
              </a:rPr>
              <a:t>.</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John 5:13</a:t>
            </a:r>
          </a:p>
        </p:txBody>
      </p:sp>
    </p:spTree>
    <p:extLst>
      <p:ext uri="{BB962C8B-B14F-4D97-AF65-F5344CB8AC3E}">
        <p14:creationId xmlns:p14="http://schemas.microsoft.com/office/powerpoint/2010/main" val="6157327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sincere mind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199751827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Remember what Peter has said (3:1)</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Stirring Up Your Mind</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546499"/>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This is now, beloved, the second letter I am writing to you in which I am stirring up your sincere mind by way of reminder… </a:t>
            </a:r>
          </a:p>
        </p:txBody>
      </p:sp>
      <p:sp>
        <p:nvSpPr>
          <p:cNvPr id="2" name="Text Box 3">
            <a:extLst>
              <a:ext uri="{FF2B5EF4-FFF2-40B4-BE49-F238E27FC236}">
                <a16:creationId xmlns:a16="http://schemas.microsoft.com/office/drawing/2014/main" id="{23351363-F7E1-9504-3B42-ABF06396E1E1}"/>
              </a:ext>
            </a:extLst>
          </p:cNvPr>
          <p:cNvSpPr txBox="1">
            <a:spLocks noChangeArrowheads="1"/>
          </p:cNvSpPr>
          <p:nvPr/>
        </p:nvSpPr>
        <p:spPr bwMode="auto">
          <a:xfrm>
            <a:off x="121222" y="2622443"/>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This is now the second letter that I am writing to you, beloved.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In both of them</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I am stirring up your sincere mind by way of reminder… (ESV)</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77443"/>
            <a:ext cx="1180560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Peter 1:3-5 -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who are protected by the power of God through faith for a salvation ready to be revealed in the last time.</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Suffering and Glory (1 Peter) </a:t>
            </a:r>
          </a:p>
        </p:txBody>
      </p:sp>
      <p:sp>
        <p:nvSpPr>
          <p:cNvPr id="2" name="Text Box 3">
            <a:extLst>
              <a:ext uri="{FF2B5EF4-FFF2-40B4-BE49-F238E27FC236}">
                <a16:creationId xmlns:a16="http://schemas.microsoft.com/office/drawing/2014/main" id="{427A60A3-34B9-BE19-84EC-C1FB4AEE5315}"/>
              </a:ext>
            </a:extLst>
          </p:cNvPr>
          <p:cNvSpPr txBox="1">
            <a:spLocks noChangeArrowheads="1"/>
          </p:cNvSpPr>
          <p:nvPr/>
        </p:nvSpPr>
        <p:spPr bwMode="auto">
          <a:xfrm>
            <a:off x="151702" y="4321683"/>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Peter 1:6-7 - 6 In this you greatly rejoice, even though now for a little while, if necessary, you have been distressed by various trials, 7 so that the proof of your faith, being more precious than gold which is perishable, even though tested by fire, may be found to result in praise and glory and honor at the revelation of Jesus Christ.</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263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2:11 Beloved, I urge you as aliens and strangers to abstain from fleshly lusts which wage war against the soul. 12 Keep your behavior excellent among the Gentiles, so that in the thing in which they slander you as evildoers, they may because of your good deeds, as they observe them, glorify God in the day of visitation.</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Suffering and Glory (1 Peter)</a:t>
            </a:r>
          </a:p>
        </p:txBody>
      </p:sp>
    </p:spTree>
    <p:extLst>
      <p:ext uri="{BB962C8B-B14F-4D97-AF65-F5344CB8AC3E}">
        <p14:creationId xmlns:p14="http://schemas.microsoft.com/office/powerpoint/2010/main" val="39835804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3600" b="0" i="0" dirty="0">
                <a:solidFill>
                  <a:schemeClr val="tx1"/>
                </a:solidFill>
                <a:effectLst/>
                <a:latin typeface="Arial" panose="020B0604020202020204" pitchFamily="34" charset="0"/>
                <a:ea typeface="Times New Roman" panose="02020603050405020304" pitchFamily="18" charset="0"/>
              </a:rPr>
              <a:t>Believers may suffer at the hands of ungodly government  (2:13-17). </a:t>
            </a:r>
          </a:p>
          <a:p>
            <a:pPr marL="571500" marR="0" indent="-571500" algn="just">
              <a:spcBef>
                <a:spcPts val="0"/>
              </a:spcBef>
              <a:spcAft>
                <a:spcPts val="0"/>
              </a:spcAft>
              <a:buFont typeface="Wingdings" panose="05000000000000000000" pitchFamily="2" charset="2"/>
              <a:buChar char="§"/>
            </a:pPr>
            <a:r>
              <a:rPr lang="en-US" sz="3600" b="0" i="0" dirty="0">
                <a:solidFill>
                  <a:schemeClr val="tx1"/>
                </a:solidFill>
                <a:effectLst/>
                <a:latin typeface="Arial" panose="020B0604020202020204" pitchFamily="34" charset="0"/>
                <a:ea typeface="Times New Roman" panose="02020603050405020304" pitchFamily="18" charset="0"/>
              </a:rPr>
              <a:t>Believers may suffer at the hands of unreasonable masters (2:18-20). </a:t>
            </a:r>
          </a:p>
          <a:p>
            <a:pPr marL="571500" marR="0" indent="-571500" algn="just">
              <a:spcBef>
                <a:spcPts val="0"/>
              </a:spcBef>
              <a:spcAft>
                <a:spcPts val="0"/>
              </a:spcAft>
              <a:buFont typeface="Wingdings" panose="05000000000000000000" pitchFamily="2" charset="2"/>
              <a:buChar char="§"/>
            </a:pPr>
            <a:r>
              <a:rPr lang="en-US" sz="3600" b="0" i="0" dirty="0">
                <a:solidFill>
                  <a:schemeClr val="tx1"/>
                </a:solidFill>
                <a:latin typeface="Arial" panose="020B0604020202020204" pitchFamily="34" charset="0"/>
                <a:ea typeface="Times New Roman" panose="02020603050405020304" pitchFamily="18" charset="0"/>
              </a:rPr>
              <a:t>B</a:t>
            </a:r>
            <a:r>
              <a:rPr lang="en-US" sz="3600" b="0" i="0" dirty="0">
                <a:solidFill>
                  <a:schemeClr val="tx1"/>
                </a:solidFill>
                <a:effectLst/>
                <a:latin typeface="Arial" panose="020B0604020202020204" pitchFamily="34" charset="0"/>
                <a:ea typeface="Times New Roman" panose="02020603050405020304" pitchFamily="18" charset="0"/>
              </a:rPr>
              <a:t>elieving women may suffer in the midst of a difficult marriage with an unbelieving husband (3:1-6). </a:t>
            </a:r>
          </a:p>
          <a:p>
            <a:pPr marL="571500" marR="0" indent="-571500" algn="just">
              <a:spcBef>
                <a:spcPts val="0"/>
              </a:spcBef>
              <a:spcAft>
                <a:spcPts val="0"/>
              </a:spcAft>
              <a:buFont typeface="Wingdings" panose="05000000000000000000" pitchFamily="2" charset="2"/>
              <a:buChar char="§"/>
            </a:pPr>
            <a:r>
              <a:rPr lang="en-US" sz="36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Believers may suffer mocking and scorn from unbelievers (4:4)</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Suffering and Glory (1 Peter)</a:t>
            </a:r>
          </a:p>
        </p:txBody>
      </p:sp>
    </p:spTree>
    <p:extLst>
      <p:ext uri="{BB962C8B-B14F-4D97-AF65-F5344CB8AC3E}">
        <p14:creationId xmlns:p14="http://schemas.microsoft.com/office/powerpoint/2010/main" val="3992405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5250"/>
                            </p:stCondLst>
                            <p:childTnLst>
                              <p:par>
                                <p:cTn id="13" presetID="10" presetClass="entr" presetSubtype="0" fill="hold" nodeType="afterEffect">
                                  <p:stCondLst>
                                    <p:cond delay="1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8750"/>
                            </p:stCondLst>
                            <p:childTnLst>
                              <p:par>
                                <p:cTn id="17" presetID="10" presetClass="entr" presetSubtype="0" fill="hold" nodeType="afterEffect">
                                  <p:stCondLst>
                                    <p:cond delay="1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2:21 For you have been called for this purpose, since Christ also suffered for you, leaving you an example for you to follow in His steps, 22 "Who committed no sin, nor was any deceit found in His mouth"; 23 and while being reviled, He did not revile in return; while suffering, He uttered no threats, but kept entrusting Himself to Him who judges righteously.</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Suffering and Glory (1 Peter)</a:t>
            </a:r>
          </a:p>
        </p:txBody>
      </p:sp>
    </p:spTree>
    <p:extLst>
      <p:ext uri="{BB962C8B-B14F-4D97-AF65-F5344CB8AC3E}">
        <p14:creationId xmlns:p14="http://schemas.microsoft.com/office/powerpoint/2010/main" val="379095712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sincere mind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24805159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Peter 5:10 - After you have suffered for a little while, the God of all grace, who called you to His eternal glory in Christ, will Himself perfect, confirm, strengthen and establish you.</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Suffering and Glory (1 Peter)</a:t>
            </a:r>
          </a:p>
        </p:txBody>
      </p:sp>
    </p:spTree>
    <p:extLst>
      <p:ext uri="{BB962C8B-B14F-4D97-AF65-F5344CB8AC3E}">
        <p14:creationId xmlns:p14="http://schemas.microsoft.com/office/powerpoint/2010/main" val="21701346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sufferings of this present time are not worthy to be compared with the glory that is to be revealed to us.</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8:17</a:t>
            </a:r>
          </a:p>
        </p:txBody>
      </p:sp>
    </p:spTree>
    <p:extLst>
      <p:ext uri="{BB962C8B-B14F-4D97-AF65-F5344CB8AC3E}">
        <p14:creationId xmlns:p14="http://schemas.microsoft.com/office/powerpoint/2010/main" val="292347127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Remember what Peter has said (3:1)</a:t>
            </a:r>
          </a:p>
          <a:p>
            <a:pPr marL="857250" marR="0" indent="-857250" algn="just">
              <a:spcBef>
                <a:spcPts val="0"/>
              </a:spcBef>
              <a:spcAft>
                <a:spcPts val="0"/>
              </a:spcAft>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Remember what Peter is saying (3:1)</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Stirring Up Your Mind</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2108474"/>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This is now, beloved, the second letter I am writing to you in which I am stirring up your sincere mind by way of reminder… (NASB)</a:t>
            </a:r>
          </a:p>
        </p:txBody>
      </p:sp>
      <p:sp>
        <p:nvSpPr>
          <p:cNvPr id="2" name="Text Box 3">
            <a:extLst>
              <a:ext uri="{FF2B5EF4-FFF2-40B4-BE49-F238E27FC236}">
                <a16:creationId xmlns:a16="http://schemas.microsoft.com/office/drawing/2014/main" id="{23351363-F7E1-9504-3B42-ABF06396E1E1}"/>
              </a:ext>
            </a:extLst>
          </p:cNvPr>
          <p:cNvSpPr txBox="1">
            <a:spLocks noChangeArrowheads="1"/>
          </p:cNvSpPr>
          <p:nvPr/>
        </p:nvSpPr>
        <p:spPr bwMode="auto">
          <a:xfrm>
            <a:off x="121222" y="3308243"/>
            <a:ext cx="1169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This is now the second letter that I am writing to you, beloved.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both of them</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I am stirring up your sincere mind by way of reminder… (ESV)</a:t>
            </a:r>
          </a:p>
        </p:txBody>
      </p:sp>
    </p:spTree>
    <p:extLst>
      <p:ext uri="{BB962C8B-B14F-4D97-AF65-F5344CB8AC3E}">
        <p14:creationId xmlns:p14="http://schemas.microsoft.com/office/powerpoint/2010/main" val="1390833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750"/>
                                        <p:tgtEl>
                                          <p:spTgt spid="4">
                                            <p:txEl>
                                              <p:pRg st="0" end="0"/>
                                            </p:txEl>
                                          </p:spTgt>
                                        </p:tgtEl>
                                      </p:cBhvr>
                                    </p:animEffect>
                                  </p:childTnLst>
                                </p:cTn>
                              </p:par>
                            </p:childTnLst>
                          </p:cTn>
                        </p:par>
                        <p:par>
                          <p:cTn id="16" fill="hold">
                            <p:stCondLst>
                              <p:cond delay="6750"/>
                            </p:stCondLst>
                            <p:childTnLst>
                              <p:par>
                                <p:cTn id="17" presetID="10" presetClass="entr" presetSubtype="0" fill="hold" grpId="0" nodeType="afterEffect">
                                  <p:stCondLst>
                                    <p:cond delay="225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Seeing His divine power has granted to us everything pertaining to life and godliness, through the true knowledge of Him who called us by His own glory and excellence</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1:3</a:t>
            </a:r>
          </a:p>
        </p:txBody>
      </p:sp>
      <p:sp>
        <p:nvSpPr>
          <p:cNvPr id="2" name="Text Box 3">
            <a:extLst>
              <a:ext uri="{FF2B5EF4-FFF2-40B4-BE49-F238E27FC236}">
                <a16:creationId xmlns:a16="http://schemas.microsoft.com/office/drawing/2014/main" id="{5416DC25-94A3-1C18-EAEE-FCD255E02336}"/>
              </a:ext>
            </a:extLst>
          </p:cNvPr>
          <p:cNvSpPr txBox="1">
            <a:spLocks noChangeArrowheads="1"/>
          </p:cNvSpPr>
          <p:nvPr/>
        </p:nvSpPr>
        <p:spPr bwMode="auto">
          <a:xfrm>
            <a:off x="325438" y="4839081"/>
            <a:ext cx="118056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4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this!</a:t>
            </a:r>
            <a:endParaRPr lang="en-US" sz="44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681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marR="0" indent="-457200" algn="just">
              <a:spcBef>
                <a:spcPts val="0"/>
              </a:spcBef>
              <a:spcAft>
                <a:spcPts val="0"/>
              </a:spcAft>
              <a:buFont typeface="Wingdings" panose="05000000000000000000" pitchFamily="2" charset="2"/>
              <a:buChar char="§"/>
            </a:pPr>
            <a:r>
              <a:rPr lang="en-US" sz="3600" b="0" dirty="0">
                <a:solidFill>
                  <a:schemeClr val="tx1"/>
                </a:solidFill>
                <a:effectLst/>
                <a:latin typeface="Arial" panose="020B0604020202020204" pitchFamily="34" charset="0"/>
                <a:ea typeface="Times New Roman" panose="02020603050405020304" pitchFamily="18" charset="0"/>
              </a:rPr>
              <a:t>Christ has given you faith (1:1); </a:t>
            </a:r>
          </a:p>
          <a:p>
            <a:pPr marL="457200" marR="0" indent="-457200" algn="just">
              <a:spcBef>
                <a:spcPts val="0"/>
              </a:spcBef>
              <a:spcAft>
                <a:spcPts val="0"/>
              </a:spcAft>
              <a:buFont typeface="Wingdings" panose="05000000000000000000" pitchFamily="2" charset="2"/>
              <a:buChar char="§"/>
            </a:pPr>
            <a:r>
              <a:rPr lang="en-US" sz="3600" b="0" dirty="0">
                <a:solidFill>
                  <a:schemeClr val="tx1"/>
                </a:solidFill>
                <a:latin typeface="Arial" panose="020B0604020202020204" pitchFamily="34" charset="0"/>
                <a:ea typeface="Times New Roman" panose="02020603050405020304" pitchFamily="18" charset="0"/>
              </a:rPr>
              <a:t>Christ </a:t>
            </a:r>
            <a:r>
              <a:rPr lang="en-US" sz="3600" b="0" dirty="0">
                <a:solidFill>
                  <a:schemeClr val="tx1"/>
                </a:solidFill>
                <a:effectLst/>
                <a:latin typeface="Arial" panose="020B0604020202020204" pitchFamily="34" charset="0"/>
                <a:ea typeface="Times New Roman" panose="02020603050405020304" pitchFamily="18" charset="0"/>
              </a:rPr>
              <a:t>has given you grace and peace (1:2); </a:t>
            </a:r>
          </a:p>
          <a:p>
            <a:pPr marL="457200" marR="0" indent="-457200" algn="just">
              <a:spcBef>
                <a:spcPts val="0"/>
              </a:spcBef>
              <a:spcAft>
                <a:spcPts val="0"/>
              </a:spcAft>
              <a:buFont typeface="Wingdings" panose="05000000000000000000" pitchFamily="2" charset="2"/>
              <a:buChar char="§"/>
            </a:pPr>
            <a:r>
              <a:rPr lang="en-US" sz="3600" b="0" dirty="0">
                <a:solidFill>
                  <a:schemeClr val="tx1"/>
                </a:solidFill>
                <a:latin typeface="Arial" panose="020B0604020202020204" pitchFamily="34" charset="0"/>
                <a:ea typeface="Times New Roman" panose="02020603050405020304" pitchFamily="18" charset="0"/>
              </a:rPr>
              <a:t>Christ </a:t>
            </a:r>
            <a:r>
              <a:rPr lang="en-US" sz="3600" b="0" dirty="0">
                <a:solidFill>
                  <a:schemeClr val="tx1"/>
                </a:solidFill>
                <a:effectLst/>
                <a:latin typeface="Arial" panose="020B0604020202020204" pitchFamily="34" charset="0"/>
                <a:ea typeface="Times New Roman" panose="02020603050405020304" pitchFamily="18" charset="0"/>
              </a:rPr>
              <a:t>has given you His precious promises (1:4).</a:t>
            </a:r>
          </a:p>
          <a:p>
            <a:pPr marL="457200" marR="0" indent="-457200" algn="just">
              <a:spcBef>
                <a:spcPts val="0"/>
              </a:spcBef>
              <a:spcAft>
                <a:spcPts val="0"/>
              </a:spcAft>
              <a:buFont typeface="Wingdings" panose="05000000000000000000" pitchFamily="2" charset="2"/>
              <a:buChar char="§"/>
            </a:pPr>
            <a:r>
              <a:rPr lang="en-US" sz="3600" b="0" dirty="0">
                <a:solidFill>
                  <a:schemeClr val="tx1"/>
                </a:solidFill>
                <a:latin typeface="Arial" panose="020B0604020202020204" pitchFamily="34" charset="0"/>
                <a:ea typeface="Times New Roman" panose="02020603050405020304" pitchFamily="18" charset="0"/>
              </a:rPr>
              <a:t>Christ has given </a:t>
            </a:r>
            <a:r>
              <a:rPr lang="en-US" sz="3600" b="0" dirty="0">
                <a:solidFill>
                  <a:schemeClr val="tx1"/>
                </a:solidFill>
                <a:effectLst/>
                <a:latin typeface="Arial" panose="020B0604020202020204" pitchFamily="34" charset="0"/>
                <a:ea typeface="Times New Roman" panose="02020603050405020304" pitchFamily="18" charset="0"/>
              </a:rPr>
              <a:t>you have </a:t>
            </a:r>
            <a:r>
              <a:rPr lang="en-US" sz="3600" u="sng" dirty="0">
                <a:solidFill>
                  <a:schemeClr val="tx1"/>
                </a:solidFill>
                <a:effectLst/>
                <a:latin typeface="Arial" panose="020B0604020202020204" pitchFamily="34" charset="0"/>
                <a:ea typeface="Times New Roman" panose="02020603050405020304" pitchFamily="18" charset="0"/>
              </a:rPr>
              <a:t>everything</a:t>
            </a:r>
            <a:r>
              <a:rPr lang="en-US" sz="3600" b="0" dirty="0">
                <a:solidFill>
                  <a:schemeClr val="tx1"/>
                </a:solidFill>
                <a:effectLst/>
                <a:latin typeface="Arial" panose="020B0604020202020204" pitchFamily="34" charset="0"/>
                <a:ea typeface="Times New Roman" panose="02020603050405020304" pitchFamily="18" charset="0"/>
              </a:rPr>
              <a:t> pertaining to life and godliness(1:3)</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Remember This!</a:t>
            </a:r>
          </a:p>
        </p:txBody>
      </p:sp>
    </p:spTree>
    <p:extLst>
      <p:ext uri="{BB962C8B-B14F-4D97-AF65-F5344CB8AC3E}">
        <p14:creationId xmlns:p14="http://schemas.microsoft.com/office/powerpoint/2010/main" val="1118515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5500"/>
                            </p:stCondLst>
                            <p:childTnLst>
                              <p:par>
                                <p:cTn id="13" presetID="10" presetClass="entr" presetSubtype="0" fill="hold" nodeType="afterEffect">
                                  <p:stCondLst>
                                    <p:cond delay="1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1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9 For he who lacks these qualities is blind or short-sighted, having forgotten his purification from his former sins.</a:t>
            </a:r>
          </a:p>
          <a:p>
            <a:pPr marL="0" marR="0" algn="just">
              <a:spcBef>
                <a:spcPts val="0"/>
              </a:spcBef>
              <a:spcAft>
                <a:spcPts val="0"/>
              </a:spcAft>
            </a:pPr>
            <a:endPar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1:5-9</a:t>
            </a:r>
          </a:p>
        </p:txBody>
      </p:sp>
    </p:spTree>
    <p:extLst>
      <p:ext uri="{BB962C8B-B14F-4D97-AF65-F5344CB8AC3E}">
        <p14:creationId xmlns:p14="http://schemas.microsoft.com/office/powerpoint/2010/main" val="409933264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Therefore, I will always be ready to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remind</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you of these things, even though you already know them, and have been established in the truth which is present with you. 13 I consider it right, as long as I am in this earthly dwelling, to stir you up by way of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reminder</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14 knowing that the laying aside of my earthly dwelling is imminent, as also our Lord Jesus Christ has made clear to me. 15 And I will also be diligent that at any time after my departure you will be able to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call</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these things to mind.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1:12-15</a:t>
            </a:r>
          </a:p>
        </p:txBody>
      </p:sp>
    </p:spTree>
    <p:extLst>
      <p:ext uri="{BB962C8B-B14F-4D97-AF65-F5344CB8AC3E}">
        <p14:creationId xmlns:p14="http://schemas.microsoft.com/office/powerpoint/2010/main" val="210049324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1:5-7</a:t>
            </a:r>
          </a:p>
        </p:txBody>
      </p:sp>
    </p:spTree>
    <p:extLst>
      <p:ext uri="{BB962C8B-B14F-4D97-AF65-F5344CB8AC3E}">
        <p14:creationId xmlns:p14="http://schemas.microsoft.com/office/powerpoint/2010/main" val="345853740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Stirring Up Your Mind</a:t>
            </a:r>
          </a:p>
          <a:p>
            <a:pPr algn="ctr"/>
            <a:r>
              <a:rPr lang="en-US" sz="3600" b="1" dirty="0">
                <a:solidFill>
                  <a:schemeClr val="tx1"/>
                </a:solidFill>
                <a:latin typeface="Avenir Next LT Pro Light" panose="020B0304020202020204" pitchFamily="34" charset="0"/>
              </a:rPr>
              <a:t>2 Peter 3:1-2</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16, 2023</a:t>
            </a:r>
          </a:p>
        </p:txBody>
      </p:sp>
    </p:spTree>
    <p:extLst>
      <p:ext uri="{BB962C8B-B14F-4D97-AF65-F5344CB8AC3E}">
        <p14:creationId xmlns:p14="http://schemas.microsoft.com/office/powerpoint/2010/main" val="96597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Remember His wonderful deeds which He has done, His marvels and the judgments from His mouth…</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 Remember His covenant forever, The word which He commanded to a thousand generations….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Chronicles 16:12; 15</a:t>
            </a:r>
          </a:p>
        </p:txBody>
      </p:sp>
    </p:spTree>
    <p:extLst>
      <p:ext uri="{BB962C8B-B14F-4D97-AF65-F5344CB8AC3E}">
        <p14:creationId xmlns:p14="http://schemas.microsoft.com/office/powerpoint/2010/main" val="40598820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I saw their fear, I rose and spoke to the nobles, the officials and the rest of the people: "Do not be afraid of them; </a:t>
            </a: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the LORD who is great and awesome</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fight for your brothers, your sons, your daughters, your wives and your houses."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Nehemiah 4:14</a:t>
            </a:r>
          </a:p>
        </p:txBody>
      </p:sp>
    </p:spTree>
    <p:extLst>
      <p:ext uri="{BB962C8B-B14F-4D97-AF65-F5344CB8AC3E}">
        <p14:creationId xmlns:p14="http://schemas.microsoft.com/office/powerpoint/2010/main" val="1570366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also your Creator in the days of your youth, before the evil days come and the years draw near when you will say, "I have no delight in them";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Ecclesiastes 12:1</a:t>
            </a:r>
          </a:p>
        </p:txBody>
      </p:sp>
    </p:spTree>
    <p:extLst>
      <p:ext uri="{BB962C8B-B14F-4D97-AF65-F5344CB8AC3E}">
        <p14:creationId xmlns:p14="http://schemas.microsoft.com/office/powerpoint/2010/main" val="31058674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the word </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I said to you, 'A slave is not greater than his master.' If they persecuted Me, they will also persecute you; if they kept My word, they will keep yours also.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15:20</a:t>
            </a:r>
          </a:p>
        </p:txBody>
      </p:sp>
    </p:spTree>
    <p:extLst>
      <p:ext uri="{BB962C8B-B14F-4D97-AF65-F5344CB8AC3E}">
        <p14:creationId xmlns:p14="http://schemas.microsoft.com/office/powerpoint/2010/main" val="10061308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 This is My body, which is for you; do this </a:t>
            </a: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remembrance of Me</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25 This cup is the new covenant in My blood; do this, as often as you drink it, </a:t>
            </a: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remembrance of Me</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11:24-25</a:t>
            </a:r>
          </a:p>
        </p:txBody>
      </p:sp>
    </p:spTree>
    <p:extLst>
      <p:ext uri="{BB962C8B-B14F-4D97-AF65-F5344CB8AC3E}">
        <p14:creationId xmlns:p14="http://schemas.microsoft.com/office/powerpoint/2010/main" val="23495961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Jesus Christ</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risen from the dead, descendant of David, according to my gospel…</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2:8</a:t>
            </a:r>
          </a:p>
        </p:txBody>
      </p:sp>
    </p:spTree>
    <p:extLst>
      <p:ext uri="{BB962C8B-B14F-4D97-AF65-F5344CB8AC3E}">
        <p14:creationId xmlns:p14="http://schemas.microsoft.com/office/powerpoint/2010/main" val="20572452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sincere mind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299270103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2604</TotalTime>
  <Words>1652</Words>
  <Application>Microsoft Office PowerPoint</Application>
  <PresentationFormat>Widescreen</PresentationFormat>
  <Paragraphs>73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26</cp:revision>
  <dcterms:created xsi:type="dcterms:W3CDTF">2022-12-30T16:15:56Z</dcterms:created>
  <dcterms:modified xsi:type="dcterms:W3CDTF">2023-07-15T15:42:45Z</dcterms:modified>
</cp:coreProperties>
</file>